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61F1A6-374D-4561-A242-EC1C3AB3D28B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2F63E4-3DE5-4AD1-820C-B86B12E947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5786" y="928670"/>
            <a:ext cx="807249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800" b="1" dirty="0" smtClean="0">
                <a:solidFill>
                  <a:schemeClr val="accent3"/>
                </a:solidFill>
                <a:cs typeface="B Nazanin" pitchFamily="2" charset="-78"/>
              </a:rPr>
              <a:t>اسناد پزشکی </a:t>
            </a:r>
            <a:endParaRPr lang="fa-IR" sz="2800" dirty="0" smtClean="0">
              <a:solidFill>
                <a:schemeClr val="accent3"/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دريافت نسخ مراکز بصورت ماهيانه تامين اجتماعی ، بيمه روستايی ، خدمات درمانی، نيروهای مسلح ( ميانگين ماهانه 2000 برگ )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کنترل نسخ مربوطه از لحاظ رعايت دستورالعمل نسخه نويسی |( مهر پزشک، مهر مرکز، داشتن تاريخ اعتبار، عدم خط خوردگی)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ارسال نسخ ارسالی به مراکز جهت رفع نقص موجود و پيگيری مجدد آن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جمع بندی کليه نسخ اعم از آزمايشگاه ، راديولوژی ، پزشک ، دندانپزشک ، ماما، بيمه روستايی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ارسال نسخ و اسناد مربوطه به سازمانهای بيمه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ارسال مدارک پزشکان و ماماهای جديدالورود به سيستم به سازمانهای بيمه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پيگيری ورود اطلاعات نسخ دارويی در نرم افزار مربوطه توسط پرستار محترم </a:t>
            </a:r>
            <a:endParaRPr lang="fa-IR" sz="1600" dirty="0" smtClean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fa-IR" sz="1600" b="1" dirty="0" smtClean="0">
                <a:solidFill>
                  <a:schemeClr val="accent2">
                    <a:lumMod val="75000"/>
                  </a:schemeClr>
                </a:solidFill>
                <a:cs typeface="B Nazanin" pitchFamily="2" charset="-78"/>
              </a:rPr>
              <a:t>پيگيری ورود اطلاعات نسخ پزشک نيروهای مسلح در نرم افزار مربوطه توسط اينجانب به صورت ماهانه</a:t>
            </a:r>
            <a:endParaRPr lang="fa-IR" sz="1600" dirty="0">
              <a:solidFill>
                <a:schemeClr val="accent2">
                  <a:lumMod val="75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</TotalTime>
  <Words>126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</cp:revision>
  <dcterms:created xsi:type="dcterms:W3CDTF">2014-05-20T17:43:56Z</dcterms:created>
  <dcterms:modified xsi:type="dcterms:W3CDTF">2014-05-20T17:48:59Z</dcterms:modified>
</cp:coreProperties>
</file>