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6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94" d="100"/>
          <a:sy n="94" d="100"/>
        </p:scale>
        <p:origin x="-52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9261F1A6-374D-4561-A242-EC1C3AB3D28B}" type="datetimeFigureOut">
              <a:rPr lang="en-US" smtClean="0"/>
              <a:pPr/>
              <a:t>5/20/2014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FE2F63E4-3DE5-4AD1-820C-B86B12E947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1F1A6-374D-4561-A242-EC1C3AB3D28B}" type="datetimeFigureOut">
              <a:rPr lang="en-US" smtClean="0"/>
              <a:pPr/>
              <a:t>5/20/2014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2F63E4-3DE5-4AD1-820C-B86B12E947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1F1A6-374D-4561-A242-EC1C3AB3D28B}" type="datetimeFigureOut">
              <a:rPr lang="en-US" smtClean="0"/>
              <a:pPr/>
              <a:t>5/20/2014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2F63E4-3DE5-4AD1-820C-B86B12E947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261F1A6-374D-4561-A242-EC1C3AB3D28B}" type="datetimeFigureOut">
              <a:rPr lang="en-US" smtClean="0"/>
              <a:pPr/>
              <a:t>5/20/2014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FE2F63E4-3DE5-4AD1-820C-B86B12E947E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9261F1A6-374D-4561-A242-EC1C3AB3D28B}" type="datetimeFigureOut">
              <a:rPr lang="en-US" smtClean="0"/>
              <a:pPr/>
              <a:t>5/20/2014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FE2F63E4-3DE5-4AD1-820C-B86B12E947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1F1A6-374D-4561-A242-EC1C3AB3D28B}" type="datetimeFigureOut">
              <a:rPr lang="en-US" smtClean="0"/>
              <a:pPr/>
              <a:t>5/20/2014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2F63E4-3DE5-4AD1-820C-B86B12E947E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1F1A6-374D-4561-A242-EC1C3AB3D28B}" type="datetimeFigureOut">
              <a:rPr lang="en-US" smtClean="0"/>
              <a:pPr/>
              <a:t>5/20/2014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2F63E4-3DE5-4AD1-820C-B86B12E947E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261F1A6-374D-4561-A242-EC1C3AB3D28B}" type="datetimeFigureOut">
              <a:rPr lang="en-US" smtClean="0"/>
              <a:pPr/>
              <a:t>5/20/2014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FE2F63E4-3DE5-4AD1-820C-B86B12E947E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1F1A6-374D-4561-A242-EC1C3AB3D28B}" type="datetimeFigureOut">
              <a:rPr lang="en-US" smtClean="0"/>
              <a:pPr/>
              <a:t>5/20/2014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2F63E4-3DE5-4AD1-820C-B86B12E947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261F1A6-374D-4561-A242-EC1C3AB3D28B}" type="datetimeFigureOut">
              <a:rPr lang="en-US" smtClean="0"/>
              <a:pPr/>
              <a:t>5/20/2014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FE2F63E4-3DE5-4AD1-820C-B86B12E947E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261F1A6-374D-4561-A242-EC1C3AB3D28B}" type="datetimeFigureOut">
              <a:rPr lang="en-US" smtClean="0"/>
              <a:pPr/>
              <a:t>5/20/2014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FE2F63E4-3DE5-4AD1-820C-B86B12E947E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9261F1A6-374D-4561-A242-EC1C3AB3D28B}" type="datetimeFigureOut">
              <a:rPr lang="en-US" smtClean="0"/>
              <a:pPr/>
              <a:t>5/20/2014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FE2F63E4-3DE5-4AD1-820C-B86B12E947E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85786" y="857232"/>
            <a:ext cx="8072494" cy="23544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r>
              <a:rPr lang="fa-IR" sz="2400" b="1" dirty="0" smtClean="0">
                <a:solidFill>
                  <a:schemeClr val="accent3"/>
                </a:solidFill>
                <a:cs typeface="B Nazanin" pitchFamily="2" charset="-78"/>
              </a:rPr>
              <a:t>سرشماری اول سال </a:t>
            </a:r>
          </a:p>
          <a:p>
            <a:pPr algn="r" rtl="1"/>
            <a:endParaRPr lang="fa-IR" dirty="0" smtClean="0">
              <a:solidFill>
                <a:schemeClr val="accent2">
                  <a:lumMod val="50000"/>
                </a:schemeClr>
              </a:solidFill>
              <a:cs typeface="B Nazanin" pitchFamily="2" charset="-78"/>
            </a:endParaRPr>
          </a:p>
          <a:p>
            <a:pPr lvl="1" algn="r" rtl="1">
              <a:lnSpc>
                <a:spcPct val="150000"/>
              </a:lnSpc>
              <a:buFont typeface="Arial" pitchFamily="34" charset="0"/>
              <a:buChar char="•"/>
            </a:pPr>
            <a:r>
              <a:rPr lang="fa-IR" sz="1400" b="1" dirty="0" smtClean="0">
                <a:solidFill>
                  <a:schemeClr val="accent2">
                    <a:lumMod val="50000"/>
                  </a:schemeClr>
                </a:solidFill>
                <a:cs typeface="B Nazanin" pitchFamily="2" charset="-78"/>
              </a:rPr>
              <a:t>برنامه ريزی جهت آموزش به کليه پرسنل درگير در برنامه سرشماری </a:t>
            </a:r>
            <a:endParaRPr lang="fa-IR" sz="1400" dirty="0" smtClean="0">
              <a:solidFill>
                <a:schemeClr val="accent2">
                  <a:lumMod val="50000"/>
                </a:schemeClr>
              </a:solidFill>
              <a:cs typeface="B Nazanin" pitchFamily="2" charset="-78"/>
            </a:endParaRPr>
          </a:p>
          <a:p>
            <a:pPr lvl="1" algn="r" rtl="1">
              <a:lnSpc>
                <a:spcPct val="150000"/>
              </a:lnSpc>
              <a:buFont typeface="Arial" pitchFamily="34" charset="0"/>
              <a:buChar char="•"/>
            </a:pPr>
            <a:r>
              <a:rPr lang="fa-IR" sz="1400" b="1" dirty="0" smtClean="0">
                <a:solidFill>
                  <a:schemeClr val="accent2">
                    <a:lumMod val="50000"/>
                  </a:schemeClr>
                </a:solidFill>
                <a:cs typeface="B Nazanin" pitchFamily="2" charset="-78"/>
              </a:rPr>
              <a:t>ارسال دستورالعمل و دفاتر مورد نياز در سرشماری به کليه مراکز </a:t>
            </a:r>
            <a:endParaRPr lang="fa-IR" sz="1400" dirty="0" smtClean="0">
              <a:solidFill>
                <a:schemeClr val="accent2">
                  <a:lumMod val="50000"/>
                </a:schemeClr>
              </a:solidFill>
              <a:cs typeface="B Nazanin" pitchFamily="2" charset="-78"/>
            </a:endParaRPr>
          </a:p>
          <a:p>
            <a:pPr lvl="1" algn="r" rtl="1">
              <a:lnSpc>
                <a:spcPct val="150000"/>
              </a:lnSpc>
              <a:buFont typeface="Arial" pitchFamily="34" charset="0"/>
              <a:buChar char="•"/>
            </a:pPr>
            <a:r>
              <a:rPr lang="fa-IR" sz="1400" b="1" dirty="0" smtClean="0">
                <a:solidFill>
                  <a:schemeClr val="accent2">
                    <a:lumMod val="50000"/>
                  </a:schemeClr>
                </a:solidFill>
                <a:cs typeface="B Nazanin" pitchFamily="2" charset="-78"/>
              </a:rPr>
              <a:t>کنترل سرشماری مراکز و پيگيری رفع نواقص موجود در سرشماری از طريق مراکز </a:t>
            </a:r>
            <a:endParaRPr lang="fa-IR" sz="1400" dirty="0" smtClean="0">
              <a:solidFill>
                <a:schemeClr val="accent2">
                  <a:lumMod val="50000"/>
                </a:schemeClr>
              </a:solidFill>
              <a:cs typeface="B Nazanin" pitchFamily="2" charset="-78"/>
            </a:endParaRPr>
          </a:p>
          <a:p>
            <a:pPr lvl="1" algn="r" rtl="1">
              <a:lnSpc>
                <a:spcPct val="150000"/>
              </a:lnSpc>
              <a:buFont typeface="Arial" pitchFamily="34" charset="0"/>
              <a:buChar char="•"/>
            </a:pPr>
            <a:r>
              <a:rPr lang="fa-IR" sz="1400" b="1" dirty="0" smtClean="0">
                <a:solidFill>
                  <a:schemeClr val="accent2">
                    <a:lumMod val="50000"/>
                  </a:schemeClr>
                </a:solidFill>
                <a:cs typeface="B Nazanin" pitchFamily="2" charset="-78"/>
              </a:rPr>
              <a:t>جمع بندی سرشماری کليه مراکز </a:t>
            </a:r>
            <a:endParaRPr lang="fa-IR" sz="1400" dirty="0" smtClean="0">
              <a:solidFill>
                <a:schemeClr val="accent2">
                  <a:lumMod val="50000"/>
                </a:schemeClr>
              </a:solidFill>
              <a:cs typeface="B Nazanin" pitchFamily="2" charset="-78"/>
            </a:endParaRPr>
          </a:p>
          <a:p>
            <a:pPr lvl="1" algn="r" rtl="1">
              <a:lnSpc>
                <a:spcPct val="150000"/>
              </a:lnSpc>
              <a:buFont typeface="Arial" pitchFamily="34" charset="0"/>
              <a:buChar char="•"/>
            </a:pPr>
            <a:r>
              <a:rPr lang="fa-IR" sz="1400" b="1" dirty="0" smtClean="0">
                <a:solidFill>
                  <a:schemeClr val="accent2">
                    <a:lumMod val="50000"/>
                  </a:schemeClr>
                </a:solidFill>
                <a:cs typeface="B Nazanin" pitchFamily="2" charset="-78"/>
              </a:rPr>
              <a:t>ارسال سرشماری کل شهرستان به استان</a:t>
            </a:r>
            <a:endParaRPr lang="fa-IR" sz="1600" dirty="0">
              <a:solidFill>
                <a:schemeClr val="accent2">
                  <a:lumMod val="50000"/>
                </a:schemeClr>
              </a:solidFill>
              <a:cs typeface="B Nazanin" pitchFamily="2" charset="-78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8</TotalTime>
  <Words>49</Words>
  <Application>Microsoft Office PowerPoint</Application>
  <PresentationFormat>On-screen Show (4:3)</PresentationFormat>
  <Paragraphs>7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Oriel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admin</cp:lastModifiedBy>
  <cp:revision>5</cp:revision>
  <dcterms:created xsi:type="dcterms:W3CDTF">2014-05-20T17:43:56Z</dcterms:created>
  <dcterms:modified xsi:type="dcterms:W3CDTF">2014-05-20T17:58:01Z</dcterms:modified>
</cp:coreProperties>
</file>