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857232"/>
            <a:ext cx="807249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400" b="1" dirty="0" smtClean="0">
                <a:solidFill>
                  <a:schemeClr val="accent3"/>
                </a:solidFill>
                <a:cs typeface="B Nazanin" pitchFamily="2" charset="-78"/>
              </a:rPr>
              <a:t>زيج حياتی سالانه </a:t>
            </a:r>
            <a:endParaRPr lang="fa-IR" sz="2400" dirty="0" smtClean="0">
              <a:solidFill>
                <a:schemeClr val="accent3"/>
              </a:solidFill>
              <a:cs typeface="B Nazanin" pitchFamily="2" charset="-78"/>
            </a:endParaRPr>
          </a:p>
          <a:p>
            <a:pPr lvl="1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مکاتبه با مراکز جهت کنترل زيج حياتی مادر در خانه های بهداشت و مرکز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دريافت زيج حياتی کليه مراکز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کنترل و رفع نواقص موجود در زيج حياتی مادر مراکز و خانه های بهداشت با مقايسه آمار موجود در فرم آمار حياتی و زيج حياتی ماهانه 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ورود اطلاعات زيج حياتی در نرم افزار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HNIS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lvl="1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جمع آوری شاخص های بهداشتی قابل استخراج از زيج حياتی و ارائه به واحدهای فنی متقاضی اين شاخص ها</a:t>
            </a: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buFont typeface="Arial" pitchFamily="34" charset="0"/>
              <a:buChar char="•"/>
            </a:pPr>
            <a:endParaRPr lang="en-US" sz="14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75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</cp:revision>
  <dcterms:created xsi:type="dcterms:W3CDTF">2014-05-20T17:43:56Z</dcterms:created>
  <dcterms:modified xsi:type="dcterms:W3CDTF">2014-05-20T18:02:24Z</dcterms:modified>
</cp:coreProperties>
</file>